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3" r:id="rId6"/>
    <p:sldId id="383" r:id="rId7"/>
    <p:sldId id="384" r:id="rId8"/>
    <p:sldId id="385" r:id="rId9"/>
    <p:sldId id="386" r:id="rId10"/>
    <p:sldId id="391" r:id="rId11"/>
    <p:sldId id="392" r:id="rId12"/>
    <p:sldId id="395" r:id="rId13"/>
    <p:sldId id="396" r:id="rId14"/>
    <p:sldId id="397" r:id="rId15"/>
    <p:sldId id="398" r:id="rId16"/>
    <p:sldId id="399" r:id="rId17"/>
    <p:sldId id="400" r:id="rId18"/>
    <p:sldId id="401" r:id="rId19"/>
    <p:sldId id="402" r:id="rId20"/>
    <p:sldId id="403" r:id="rId21"/>
    <p:sldId id="394" r:id="rId2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20.12.2024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Keçi uygulama ve araştırma Merkezi </a:t>
            </a:r>
          </a:p>
          <a:p>
            <a:pPr algn="ctr"/>
            <a:r>
              <a:rPr lang="tr-TR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(KEÇİMER)</a:t>
            </a: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584960" y="1223754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2 şubat 2015 tarihli 29255 sayılı kanunla resmi gazetede çıkarak kurulmuştur.</a:t>
            </a:r>
          </a:p>
          <a:p>
            <a:r>
              <a:rPr lang="tr-TR" dirty="0"/>
              <a:t>Toplam akademik olarak görev yapan:</a:t>
            </a:r>
          </a:p>
          <a:p>
            <a:r>
              <a:rPr lang="tr-TR" dirty="0"/>
              <a:t>İdari personel olarak 1 teknisyen, ve 3 yardımcı personel bulunmaktadır.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4143" y="2701082"/>
            <a:ext cx="6553200" cy="331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775" y="5098268"/>
            <a:ext cx="730765" cy="9678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155590" y="1091390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Toplam: 1194,54 m2 üzerine kurulmuştur</a:t>
            </a:r>
          </a:p>
          <a:p>
            <a:r>
              <a:rPr lang="tr-TR" dirty="0"/>
              <a:t>57,4 m2: yeni doğan alanı,</a:t>
            </a:r>
          </a:p>
          <a:p>
            <a:r>
              <a:rPr lang="tr-TR" dirty="0"/>
              <a:t> 233 m2: kapalı alan, </a:t>
            </a:r>
          </a:p>
          <a:p>
            <a:r>
              <a:rPr lang="tr-TR" dirty="0"/>
              <a:t>637 m2: açık gezinti alanı, </a:t>
            </a:r>
          </a:p>
          <a:p>
            <a:r>
              <a:rPr lang="tr-TR" dirty="0"/>
              <a:t>24,4 m2: yem deposu, </a:t>
            </a:r>
          </a:p>
          <a:p>
            <a:r>
              <a:rPr lang="tr-TR" dirty="0"/>
              <a:t>160 m2: yarı açık alan,</a:t>
            </a:r>
          </a:p>
          <a:p>
            <a:r>
              <a:rPr lang="tr-TR" dirty="0"/>
              <a:t>67,8 m2: süt sağım ünitesi, </a:t>
            </a:r>
          </a:p>
          <a:p>
            <a:r>
              <a:rPr lang="tr-TR" dirty="0"/>
              <a:t>15,31 m2: yardımcı personel yatakhane, </a:t>
            </a:r>
          </a:p>
          <a:p>
            <a:r>
              <a:rPr lang="tr-TR" dirty="0"/>
              <a:t>16,37 m2: oturma alanı, </a:t>
            </a:r>
          </a:p>
          <a:p>
            <a:r>
              <a:rPr lang="tr-TR" dirty="0"/>
              <a:t>13,25 m2: mutfak, banyo ve tuvalet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649" y="1608153"/>
            <a:ext cx="4723075" cy="385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954" y="5036337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163541" y="1282955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Merkez içerisinde yaş gruplarına göre ayrım yapılabilmesi için;</a:t>
            </a:r>
          </a:p>
          <a:p>
            <a:r>
              <a:rPr lang="tr-TR" dirty="0"/>
              <a:t>6 adet ayrı bölme </a:t>
            </a:r>
          </a:p>
          <a:p>
            <a:r>
              <a:rPr lang="tr-TR" dirty="0"/>
              <a:t>6 adet yeni doğan kulübesi </a:t>
            </a:r>
          </a:p>
          <a:p>
            <a:r>
              <a:rPr lang="tr-TR" dirty="0"/>
              <a:t>( Almanya’dan getirilmiştir) </a:t>
            </a:r>
          </a:p>
          <a:p>
            <a:r>
              <a:rPr lang="tr-TR" dirty="0"/>
              <a:t>bulunmaktadır.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541" y="1290523"/>
            <a:ext cx="3123730" cy="447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0489" y="4972727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43054" y="1213008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Bölge iklim koşulları göz </a:t>
            </a:r>
          </a:p>
          <a:p>
            <a:r>
              <a:rPr lang="tr-TR" dirty="0"/>
              <a:t>önünde bulundurularak;</a:t>
            </a:r>
          </a:p>
          <a:p>
            <a:r>
              <a:rPr lang="tr-TR" dirty="0"/>
              <a:t>3 adet havalandırma fanı </a:t>
            </a:r>
          </a:p>
          <a:p>
            <a:r>
              <a:rPr lang="tr-TR" dirty="0"/>
              <a:t>( Almanya’dan getirilmiştir)</a:t>
            </a:r>
          </a:p>
          <a:p>
            <a:r>
              <a:rPr lang="tr-TR" dirty="0"/>
              <a:t>takılmıştır.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836" y="2753946"/>
            <a:ext cx="3964118" cy="3149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054" y="1213008"/>
            <a:ext cx="2716301" cy="4853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7710" y="5036337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227151" y="118161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Kuzuları beslemek için;</a:t>
            </a:r>
          </a:p>
          <a:p>
            <a:r>
              <a:rPr lang="tr-TR" dirty="0"/>
              <a:t>6 adet 8 başlıklı yavru emzirme biberonları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167" y="2027583"/>
            <a:ext cx="2880209" cy="3835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789" y="2027583"/>
            <a:ext cx="2821586" cy="3763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8441" y="5028386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839" y="1741337"/>
            <a:ext cx="3616569" cy="292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484" y="1319916"/>
            <a:ext cx="3213251" cy="4288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0490" y="4996581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879158" y="115776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Tedavi için gerekli ilaçları saklamak için;</a:t>
            </a:r>
          </a:p>
          <a:p>
            <a:r>
              <a:rPr lang="tr-TR" dirty="0"/>
              <a:t>1 adet ilaç dolabı mevcuttur.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392" y="1860605"/>
            <a:ext cx="3451577" cy="411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524" y="1889207"/>
            <a:ext cx="3045605" cy="405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393" y="4861078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Yönetim sistemi 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465690" y="1213008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dirty="0"/>
              <a:t>Yeni doğan bakımı</a:t>
            </a:r>
          </a:p>
          <a:p>
            <a:r>
              <a:rPr lang="tr-TR" dirty="0"/>
              <a:t>Aşı uygulaması</a:t>
            </a:r>
          </a:p>
          <a:p>
            <a:r>
              <a:rPr lang="tr-TR" dirty="0" err="1"/>
              <a:t>Paraziter</a:t>
            </a:r>
            <a:r>
              <a:rPr lang="tr-TR" dirty="0"/>
              <a:t> kontrol</a:t>
            </a:r>
          </a:p>
          <a:p>
            <a:r>
              <a:rPr lang="tr-TR" dirty="0"/>
              <a:t>Koç katımı öncesi </a:t>
            </a:r>
          </a:p>
          <a:p>
            <a:r>
              <a:rPr lang="tr-TR" dirty="0"/>
              <a:t>bakım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602" y="2859268"/>
            <a:ext cx="3795864" cy="284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446" y="1574358"/>
            <a:ext cx="3805757" cy="2856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148" y="5053164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687" y="1085119"/>
            <a:ext cx="3292592" cy="4877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942" y="1144987"/>
            <a:ext cx="2669043" cy="4749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0490" y="4924177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/>
              <a:t>BAŞLIK</a:t>
            </a:r>
          </a:p>
        </p:txBody>
      </p:sp>
      <p:sp>
        <p:nvSpPr>
          <p:cNvPr id="3" name="Dikdörtgen 2"/>
          <p:cNvSpPr/>
          <p:nvPr/>
        </p:nvSpPr>
        <p:spPr>
          <a:xfrm>
            <a:off x="1868557" y="1288111"/>
            <a:ext cx="78161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 err="1"/>
              <a:t>Keçimer</a:t>
            </a:r>
            <a:r>
              <a:rPr lang="tr-TR" sz="2800" dirty="0"/>
              <a:t> </a:t>
            </a:r>
            <a:r>
              <a:rPr lang="tr-TR" sz="2800" b="1" dirty="0">
                <a:solidFill>
                  <a:srgbClr val="FF0000"/>
                </a:solidFill>
              </a:rPr>
              <a:t>Merkezine özel aşı uygulaması planlanmış olup, uygulama yapılmaktadır.</a:t>
            </a:r>
          </a:p>
          <a:p>
            <a:r>
              <a:rPr lang="tr-TR" sz="2800" dirty="0"/>
              <a:t>KUZU AŞI TAKVİMİ</a:t>
            </a:r>
          </a:p>
          <a:p>
            <a:r>
              <a:rPr lang="tr-TR" sz="2800" dirty="0"/>
              <a:t>21-30.Gün  = </a:t>
            </a:r>
            <a:r>
              <a:rPr lang="tr-TR" sz="2800" dirty="0" err="1"/>
              <a:t>ovipast</a:t>
            </a:r>
            <a:r>
              <a:rPr lang="tr-TR" sz="2800" dirty="0"/>
              <a:t> aşısı (2 ml)</a:t>
            </a:r>
          </a:p>
          <a:p>
            <a:r>
              <a:rPr lang="tr-TR" sz="2800" dirty="0"/>
              <a:t>4 hafta sonra </a:t>
            </a:r>
            <a:r>
              <a:rPr lang="tr-TR" sz="2800" dirty="0" err="1"/>
              <a:t>ovipast</a:t>
            </a:r>
            <a:r>
              <a:rPr lang="tr-TR" sz="2800" dirty="0"/>
              <a:t> tekrar aşısı (2 ml)</a:t>
            </a:r>
          </a:p>
          <a:p>
            <a:r>
              <a:rPr lang="tr-TR" sz="2800" dirty="0"/>
              <a:t>4 hafta sonra </a:t>
            </a:r>
            <a:r>
              <a:rPr lang="tr-TR" sz="2800" dirty="0" err="1"/>
              <a:t>Glanvac</a:t>
            </a:r>
            <a:r>
              <a:rPr lang="tr-TR" sz="2800" dirty="0"/>
              <a:t> 6s aşısı (1 ml)</a:t>
            </a:r>
          </a:p>
          <a:p>
            <a:r>
              <a:rPr lang="tr-TR" sz="2800" dirty="0"/>
              <a:t>4 hafta sonra </a:t>
            </a:r>
            <a:r>
              <a:rPr lang="tr-TR" sz="2800" dirty="0" err="1"/>
              <a:t>Glanvac</a:t>
            </a:r>
            <a:r>
              <a:rPr lang="tr-TR" sz="2800" dirty="0"/>
              <a:t> 6s tekrar aşısı (1ml)</a:t>
            </a:r>
          </a:p>
          <a:p>
            <a:r>
              <a:rPr lang="tr-TR" sz="2800" dirty="0"/>
              <a:t>120. Gün     = </a:t>
            </a:r>
            <a:r>
              <a:rPr lang="tr-TR" sz="2800" dirty="0" err="1"/>
              <a:t>Brucella</a:t>
            </a:r>
            <a:r>
              <a:rPr lang="tr-TR" sz="2800" dirty="0"/>
              <a:t> </a:t>
            </a:r>
          </a:p>
          <a:p>
            <a:r>
              <a:rPr lang="tr-TR" sz="2800" dirty="0"/>
              <a:t>220. Gün     = Şap</a:t>
            </a:r>
          </a:p>
          <a:p>
            <a:r>
              <a:rPr lang="tr-TR" sz="2800" dirty="0"/>
              <a:t>260. Gün     = Çiçek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8684" y="4846430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060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/>
              <a:t>ANAÇ KOYUNLARA  AŞI TAKVİMİ</a:t>
            </a:r>
          </a:p>
          <a:p>
            <a:r>
              <a:rPr lang="tr-TR" dirty="0"/>
              <a:t>Aşımdan önce ( çiftleşme zamanı):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r>
              <a:rPr lang="tr-TR" dirty="0"/>
              <a:t>Doğumdan 4 hafta önce Tekrar: </a:t>
            </a:r>
            <a:r>
              <a:rPr lang="tr-TR" dirty="0" err="1"/>
              <a:t>glanvac</a:t>
            </a:r>
            <a:r>
              <a:rPr lang="tr-TR" dirty="0"/>
              <a:t> 6s ( 1ml)</a:t>
            </a:r>
          </a:p>
          <a:p>
            <a:r>
              <a:rPr lang="tr-TR" dirty="0"/>
              <a:t>Sürekli doğumdan 4 hafta önce yapılacak yılda bir olacak şekilde: </a:t>
            </a:r>
            <a:r>
              <a:rPr lang="tr-TR" dirty="0" err="1"/>
              <a:t>glanvac</a:t>
            </a:r>
            <a:r>
              <a:rPr lang="tr-TR" dirty="0"/>
              <a:t> 6s</a:t>
            </a:r>
          </a:p>
          <a:p>
            <a:r>
              <a:rPr lang="tr-TR" dirty="0"/>
              <a:t>Doğumdan 8 hafta önce: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( 2ml)</a:t>
            </a:r>
          </a:p>
          <a:p>
            <a:r>
              <a:rPr lang="tr-TR" dirty="0"/>
              <a:t>Sürekli doğumdan 8 hafta önce yılda bir olacak şekilde: </a:t>
            </a:r>
            <a:r>
              <a:rPr lang="tr-TR" dirty="0" err="1"/>
              <a:t>ovilis</a:t>
            </a:r>
            <a:r>
              <a:rPr lang="tr-TR" dirty="0"/>
              <a:t> </a:t>
            </a:r>
            <a:r>
              <a:rPr lang="tr-TR" dirty="0" err="1"/>
              <a:t>ovipast</a:t>
            </a:r>
            <a:r>
              <a:rPr lang="tr-TR" dirty="0"/>
              <a:t> </a:t>
            </a:r>
          </a:p>
          <a:p>
            <a:r>
              <a:rPr lang="tr-TR" dirty="0"/>
              <a:t>Aşımdan önce            = Şap aşısı ( yılda 1 kez) NİSAN</a:t>
            </a:r>
          </a:p>
          <a:p>
            <a:r>
              <a:rPr lang="tr-TR" dirty="0"/>
              <a:t>Aşımdan sonra           = Çiçek </a:t>
            </a:r>
          </a:p>
          <a:p>
            <a:endParaRPr lang="tr-TR" dirty="0"/>
          </a:p>
          <a:p>
            <a:endParaRPr lang="tr-TR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6635" y="5005456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072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065475"/>
            <a:ext cx="10515600" cy="5111488"/>
          </a:xfrm>
        </p:spPr>
        <p:txBody>
          <a:bodyPr>
            <a:normAutofit fontScale="55000" lnSpcReduction="20000"/>
          </a:bodyPr>
          <a:lstStyle/>
          <a:p>
            <a:r>
              <a:rPr lang="tr-TR" dirty="0" err="1"/>
              <a:t>Keçimer</a:t>
            </a:r>
            <a:r>
              <a:rPr lang="tr-TR" dirty="0"/>
              <a:t> Merkezine özel </a:t>
            </a:r>
            <a:r>
              <a:rPr lang="tr-TR" dirty="0" err="1"/>
              <a:t>Paraziter</a:t>
            </a:r>
            <a:r>
              <a:rPr lang="tr-TR" dirty="0"/>
              <a:t> uygulaması planlanmış olup, uygulama yapılmaktadır.</a:t>
            </a:r>
          </a:p>
          <a:p>
            <a:endParaRPr lang="tr-TR" dirty="0"/>
          </a:p>
          <a:p>
            <a:r>
              <a:rPr lang="tr-TR" dirty="0"/>
              <a:t>•</a:t>
            </a:r>
            <a:r>
              <a:rPr lang="tr-TR" dirty="0" err="1"/>
              <a:t>Flumetrin</a:t>
            </a:r>
            <a:r>
              <a:rPr lang="tr-TR" dirty="0"/>
              <a:t> dökme çözelti: </a:t>
            </a:r>
          </a:p>
          <a:p>
            <a:r>
              <a:rPr lang="tr-TR" dirty="0"/>
              <a:t>- Enseden kuyruk sokumuna sürülecek ( kırkımda mutlaka sürülecek)</a:t>
            </a:r>
          </a:p>
          <a:p>
            <a:r>
              <a:rPr lang="tr-TR" dirty="0"/>
              <a:t>- ( 10 kg ‘a 1 cc)</a:t>
            </a:r>
          </a:p>
          <a:p>
            <a:r>
              <a:rPr lang="tr-TR" dirty="0"/>
              <a:t>- Tekrar zamanı:  ( 2 ay sonra tekrar) ( nisan, temmuz, ekim)</a:t>
            </a:r>
          </a:p>
          <a:p>
            <a:r>
              <a:rPr lang="tr-TR" dirty="0"/>
              <a:t>- Kış mevsimine kadar 2 ay ara ile kullanılır</a:t>
            </a:r>
          </a:p>
          <a:p>
            <a:r>
              <a:rPr lang="tr-TR" dirty="0"/>
              <a:t>- 2-3 aylık yavrulara ( ilk doz yapılır) ( </a:t>
            </a:r>
            <a:r>
              <a:rPr lang="tr-TR" dirty="0" err="1"/>
              <a:t>enfestasyona</a:t>
            </a:r>
            <a:r>
              <a:rPr lang="tr-TR" dirty="0"/>
              <a:t> göre)</a:t>
            </a:r>
          </a:p>
          <a:p>
            <a:r>
              <a:rPr lang="tr-TR" dirty="0"/>
              <a:t>•İç parazit hapı  ( OKZAN):   ( yılda 3 kez uygulanır) ( nisan, ekim )</a:t>
            </a:r>
          </a:p>
          <a:p>
            <a:r>
              <a:rPr lang="tr-TR" dirty="0"/>
              <a:t>Koyun:50 kg’a 1 tablet</a:t>
            </a:r>
          </a:p>
          <a:p>
            <a:r>
              <a:rPr lang="tr-TR" dirty="0"/>
              <a:t>Kuzu: 25 kg’a yarım tablet ( 3 aylıkken ilk tableti verilir)</a:t>
            </a:r>
          </a:p>
          <a:p>
            <a:endParaRPr lang="tr-TR" dirty="0"/>
          </a:p>
          <a:p>
            <a:r>
              <a:rPr lang="tr-TR" dirty="0"/>
              <a:t>•</a:t>
            </a:r>
            <a:r>
              <a:rPr lang="tr-TR" dirty="0" err="1"/>
              <a:t>İvermektin</a:t>
            </a:r>
            <a:r>
              <a:rPr lang="tr-TR" dirty="0"/>
              <a:t> </a:t>
            </a:r>
            <a:r>
              <a:rPr lang="tr-TR" dirty="0" err="1"/>
              <a:t>enj</a:t>
            </a:r>
            <a:r>
              <a:rPr lang="tr-TR" dirty="0"/>
              <a:t>. :  yılda 3 kez (mayıs, kasım) </a:t>
            </a:r>
          </a:p>
          <a:p>
            <a:r>
              <a:rPr lang="tr-TR" dirty="0"/>
              <a:t>(6 aylıktan büyüklerde uygulamaya başla)</a:t>
            </a:r>
          </a:p>
          <a:p>
            <a:r>
              <a:rPr lang="tr-TR" dirty="0"/>
              <a:t>20-25 kg: 0,3 ml </a:t>
            </a:r>
            <a:r>
              <a:rPr lang="tr-TR" dirty="0" err="1"/>
              <a:t>s.c</a:t>
            </a:r>
            <a:r>
              <a:rPr lang="tr-TR" dirty="0"/>
              <a:t>.</a:t>
            </a:r>
          </a:p>
          <a:p>
            <a:r>
              <a:rPr lang="tr-TR" dirty="0"/>
              <a:t>25-50 kg: 0,5 ml </a:t>
            </a:r>
            <a:r>
              <a:rPr lang="tr-TR" dirty="0" err="1"/>
              <a:t>s.c</a:t>
            </a:r>
            <a:r>
              <a:rPr lang="tr-TR" dirty="0"/>
              <a:t>.</a:t>
            </a:r>
          </a:p>
          <a:p>
            <a:r>
              <a:rPr lang="tr-TR" dirty="0"/>
              <a:t>50-75 kg: 0,7 ml </a:t>
            </a:r>
            <a:r>
              <a:rPr lang="tr-TR" dirty="0" err="1"/>
              <a:t>s.c</a:t>
            </a:r>
            <a:r>
              <a:rPr lang="tr-TR" dirty="0"/>
              <a:t>.</a:t>
            </a:r>
          </a:p>
          <a:p>
            <a:endParaRPr lang="tr-TR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512" y="4933895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7680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/>
              <a:t>Biogüvenlik</a:t>
            </a:r>
            <a:r>
              <a:rPr lang="tr-TR" dirty="0"/>
              <a:t> önlemleri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669" y="1340596"/>
            <a:ext cx="7735712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9901" y="4925944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1494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640" y="1852654"/>
            <a:ext cx="3797290" cy="2789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917" y="1311964"/>
            <a:ext cx="2503239" cy="4668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7610" y="5010204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521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Doğum defteri</a:t>
            </a:r>
          </a:p>
          <a:p>
            <a:r>
              <a:rPr lang="tr-TR" dirty="0"/>
              <a:t>Aşı defteri</a:t>
            </a:r>
          </a:p>
          <a:p>
            <a:r>
              <a:rPr lang="tr-TR" dirty="0"/>
              <a:t>Tedavi Defteri</a:t>
            </a:r>
          </a:p>
          <a:p>
            <a:endParaRPr lang="tr-TR" dirty="0"/>
          </a:p>
          <a:p>
            <a:endParaRPr lang="tr-TR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529" y="3697325"/>
            <a:ext cx="2669885" cy="1999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637" y="1399430"/>
            <a:ext cx="2798692" cy="2297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611" y="1470992"/>
            <a:ext cx="2993887" cy="2245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476" y="3935896"/>
            <a:ext cx="2729577" cy="2123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512" y="4997450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3766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b="1" dirty="0"/>
              <a:t>2016 Mart </a:t>
            </a:r>
            <a:r>
              <a:rPr lang="tr-TR" dirty="0"/>
              <a:t>ayında: toplam </a:t>
            </a:r>
            <a:r>
              <a:rPr lang="tr-TR" dirty="0">
                <a:solidFill>
                  <a:srgbClr val="FF0000"/>
                </a:solidFill>
              </a:rPr>
              <a:t>50</a:t>
            </a:r>
            <a:r>
              <a:rPr lang="tr-TR" dirty="0"/>
              <a:t> adet damızlık </a:t>
            </a:r>
            <a:r>
              <a:rPr lang="tr-TR" dirty="0" err="1"/>
              <a:t>romanov</a:t>
            </a:r>
            <a:r>
              <a:rPr lang="tr-TR" dirty="0"/>
              <a:t> koyunu Ukrayna’dan getirilmiştir.</a:t>
            </a:r>
          </a:p>
          <a:p>
            <a:r>
              <a:rPr lang="tr-TR" dirty="0"/>
              <a:t>Erkek:4 adet</a:t>
            </a:r>
          </a:p>
          <a:p>
            <a:r>
              <a:rPr lang="tr-TR" dirty="0"/>
              <a:t>Dişi:46 adet</a:t>
            </a:r>
          </a:p>
          <a:p>
            <a:endParaRPr lang="tr-TR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890" y="2488482"/>
            <a:ext cx="4359275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6291" y="4695356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2689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184746" y="365125"/>
            <a:ext cx="7977915" cy="1325563"/>
          </a:xfrm>
        </p:spPr>
        <p:txBody>
          <a:bodyPr/>
          <a:lstStyle/>
          <a:p>
            <a:r>
              <a:rPr lang="tr-TR" b="1" dirty="0"/>
              <a:t>2019 Mart Ayı</a:t>
            </a:r>
            <a:br>
              <a:rPr lang="tr-TR" b="1" dirty="0"/>
            </a:br>
            <a:r>
              <a:rPr lang="tr-TR" b="1" dirty="0"/>
              <a:t>Mevcut hayvan sayısı 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437" y="4886187"/>
            <a:ext cx="731838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746" y="1730795"/>
            <a:ext cx="7464732" cy="4125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7542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İhtiyaçlarımız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İnternet</a:t>
            </a:r>
          </a:p>
          <a:p>
            <a:r>
              <a:rPr lang="tr-TR" dirty="0"/>
              <a:t>Güvenlik kameraları</a:t>
            </a:r>
          </a:p>
          <a:p>
            <a:r>
              <a:rPr lang="tr-TR" dirty="0"/>
              <a:t>İç hat telefon</a:t>
            </a:r>
          </a:p>
          <a:p>
            <a:r>
              <a:rPr lang="tr-TR" dirty="0"/>
              <a:t>Çöp konteyneri ve  çöp arabasının çiftliğe gelmesi</a:t>
            </a:r>
          </a:p>
          <a:p>
            <a:r>
              <a:rPr lang="tr-TR" dirty="0"/>
              <a:t>Yeşil alan müdürlüğünün çiftlik çevresini en az haftada 2 kez  ilaçlaması</a:t>
            </a:r>
          </a:p>
          <a:p>
            <a:endParaRPr lang="tr-TR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3168" y="4996580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7602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Ekip 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98" y="815808"/>
            <a:ext cx="3644700" cy="508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129" y="2266121"/>
            <a:ext cx="4419159" cy="2485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2051" y="5044288"/>
            <a:ext cx="731838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2460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3272</TotalTime>
  <Words>556</Words>
  <Application>Microsoft Office PowerPoint</Application>
  <PresentationFormat>Geniş ekran</PresentationFormat>
  <Paragraphs>91</Paragraphs>
  <Slides>21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Montserrat Alternates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Biogüvenlik önlemleri</vt:lpstr>
      <vt:lpstr>PowerPoint Sunusu</vt:lpstr>
      <vt:lpstr>PowerPoint Sunusu</vt:lpstr>
      <vt:lpstr>PowerPoint Sunusu</vt:lpstr>
      <vt:lpstr>2019 Mart Ayı Mevcut hayvan sayısı </vt:lpstr>
      <vt:lpstr>İhtiyaçlarımız </vt:lpstr>
      <vt:lpstr>Ekip 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Reviewer</cp:lastModifiedBy>
  <cp:revision>212</cp:revision>
  <dcterms:created xsi:type="dcterms:W3CDTF">2018-02-07T07:43:50Z</dcterms:created>
  <dcterms:modified xsi:type="dcterms:W3CDTF">2024-12-20T11:34:40Z</dcterms:modified>
</cp:coreProperties>
</file>